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67" r:id="rId3"/>
    <p:sldId id="268" r:id="rId4"/>
    <p:sldId id="259" r:id="rId5"/>
    <p:sldId id="258" r:id="rId6"/>
    <p:sldId id="260" r:id="rId7"/>
    <p:sldId id="261" r:id="rId8"/>
    <p:sldId id="263" r:id="rId9"/>
    <p:sldId id="264" r:id="rId10"/>
    <p:sldId id="262" r:id="rId11"/>
    <p:sldId id="269" r:id="rId12"/>
    <p:sldId id="265" r:id="rId13"/>
    <p:sldId id="266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6433" autoAdjust="0"/>
  </p:normalViewPr>
  <p:slideViewPr>
    <p:cSldViewPr snapToGrid="0" showGuides="1">
      <p:cViewPr varScale="1">
        <p:scale>
          <a:sx n="155" d="100"/>
          <a:sy n="155" d="100"/>
        </p:scale>
        <p:origin x="384" y="176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Red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  <c:pt idx="5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B6-BC45-AB58-9F6CED67881A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Grey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B6-BC45-AB58-9F6CED67881A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Blue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B6-BC45-AB58-9F6CED678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6645600"/>
        <c:axId val="231874448"/>
      </c:lineChart>
      <c:catAx>
        <c:axId val="22664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31874448"/>
        <c:crosses val="autoZero"/>
        <c:auto val="1"/>
        <c:lblAlgn val="ctr"/>
        <c:lblOffset val="100"/>
        <c:noMultiLvlLbl val="0"/>
      </c:catAx>
      <c:valAx>
        <c:axId val="23187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2664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1A-1441-B70E-3AFE7A3473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1A-1441-B70E-3AFE7A3473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1A-1441-B70E-3AFE7A3473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1A-1441-B70E-3AFE7A3473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11A-1441-B70E-3AFE7A34736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11A-1441-B70E-3AFE7A347365}"/>
              </c:ext>
            </c:extLst>
          </c:dPt>
          <c:cat>
            <c:numRef>
              <c:f>Blad1!$A$2:$A$7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Blad1!$B$2:$B$7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10</c:v>
                </c:pt>
                <c:pt idx="4">
                  <c:v>20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1A-1441-B70E-3AFE7A347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65987294427338E-2"/>
          <c:y val="4.9617094234188468E-2"/>
          <c:w val="0.58384123656109554"/>
          <c:h val="0.8346297942595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0-2F45-AEEB-3C6884457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319024704"/>
        <c:axId val="319025096"/>
      </c:barChart>
      <c:catAx>
        <c:axId val="31902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9025096"/>
        <c:crosses val="autoZero"/>
        <c:auto val="1"/>
        <c:lblAlgn val="ctr"/>
        <c:lblOffset val="100"/>
        <c:noMultiLvlLbl val="0"/>
      </c:catAx>
      <c:valAx>
        <c:axId val="319025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902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965987294427338E-2"/>
          <c:y val="4.9617094234188468E-2"/>
          <c:w val="0.58384123656109554"/>
          <c:h val="0.83462979425958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5B-F947-A014-F8042CCDCC79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Grey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Blad1!$C$2:$C$5</c:f>
              <c:numCache>
                <c:formatCode>General</c:formatCode>
                <c:ptCount val="4"/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5B-F947-A014-F8042CCDCC79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Blad1!$D$2:$D$5</c:f>
              <c:numCache>
                <c:formatCode>General</c:formatCode>
                <c:ptCount val="4"/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5B-F947-A014-F8042CCDCC79}"/>
            </c:ext>
          </c:extLst>
        </c:ser>
        <c:ser>
          <c:idx val="3"/>
          <c:order val="3"/>
          <c:tx>
            <c:strRef>
              <c:f>Blad1!$E$1</c:f>
              <c:strCache>
                <c:ptCount val="1"/>
                <c:pt idx="0">
                  <c:v>Yellow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Blad1!$E$2:$E$5</c:f>
              <c:numCache>
                <c:formatCode>General</c:formatCode>
                <c:ptCount val="4"/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5B-F947-A014-F8042CCDC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319025880"/>
        <c:axId val="319026272"/>
      </c:barChart>
      <c:catAx>
        <c:axId val="319025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9026272"/>
        <c:crosses val="autoZero"/>
        <c:auto val="1"/>
        <c:lblAlgn val="ctr"/>
        <c:lblOffset val="100"/>
        <c:noMultiLvlLbl val="0"/>
      </c:catAx>
      <c:valAx>
        <c:axId val="319026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319025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38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976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93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68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09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59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12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54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99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 of a title at the top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 or date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Name, Function</a:t>
            </a:r>
            <a:endParaRPr lang="en-GB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Department, Sub department or Capacity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is a 27pt headline with 27pt line spacing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38" y="1079500"/>
            <a:ext cx="5288899" cy="2976563"/>
          </a:xfrm>
        </p:spPr>
      </p:pic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This is a 11pt caption under an image or movie with a 16:9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4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This is 16,5pt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  <p:pic>
        <p:nvPicPr>
          <p:cNvPr id="11" name="Tijdelijke aanduiding voor afbeelding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  <p:pic>
        <p:nvPicPr>
          <p:cNvPr id="12" name="Tijdelijke aanduiding voor afbeelding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4" r="23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54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white headline on a full</a:t>
            </a:r>
            <a:br>
              <a:rPr lang="en-US"/>
            </a:br>
            <a:r>
              <a:rPr lang="en-US"/>
              <a:t>screen, dark image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1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black headline on a full</a:t>
            </a:r>
            <a:br>
              <a:rPr lang="en-US"/>
            </a:br>
            <a:r>
              <a:rPr lang="en-US"/>
              <a:t>screen, light image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black headline on a white</a:t>
            </a:r>
            <a:br>
              <a:rPr lang="en-US"/>
            </a:br>
            <a:r>
              <a:rPr lang="en-US"/>
              <a:t>background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24" name="Tijdelijke aanduiding voor afbeelding 2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1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a 27pt headline with a 27pt line</a:t>
            </a:r>
            <a:br>
              <a:rPr lang="en-US"/>
            </a:br>
            <a:r>
              <a:rPr lang="en-US"/>
              <a:t>spacing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This is an example of 19,5pt text with single line spacing. Lorem ipsum is a pseudo-Latin text to emphasise design elements over content.</a:t>
            </a:r>
          </a:p>
          <a:p>
            <a:endParaRPr lang="en-GB"/>
          </a:p>
          <a:p>
            <a:pPr lvl="1"/>
            <a:r>
              <a:rPr lang="en-GB"/>
              <a:t>This is an example of 16,5pt text with single line spacing. Tota neglegentur consectetuer pri ne, wisi iisque delicata in mel.</a:t>
            </a:r>
          </a:p>
          <a:p>
            <a:pPr lvl="1"/>
            <a:endParaRPr lang="en-GB"/>
          </a:p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3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slide with table and text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/>
              <a:t>This is an example of 16,5pt text with single line spacing. Tota neglegentur consectetuer pri ne, wisi iisque delicata in mel.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p:graphicFrame>
        <p:nvGraphicFramePr>
          <p:cNvPr id="7" name="Tijdelijke aanduiding voor tabel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21428919"/>
              </p:ext>
            </p:extLst>
          </p:nvPr>
        </p:nvGraphicFramePr>
        <p:xfrm>
          <a:off x="755650" y="1079500"/>
          <a:ext cx="7559676" cy="1219200"/>
        </p:xfrm>
        <a:graphic>
          <a:graphicData uri="http://schemas.openxmlformats.org/drawingml/2006/table">
            <a:tbl>
              <a:tblPr firstRow="1" bandRow="1"/>
              <a:tblGrid>
                <a:gridCol w="125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 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1.055.000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1.200.000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1.330.000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</a:t>
                      </a:r>
                      <a:r>
                        <a:rPr lang="en-GB" sz="1400" baseline="0" dirty="0"/>
                        <a:t> 2</a:t>
                      </a:r>
                      <a:endParaRPr lang="en-GB" sz="14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1.045.000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1.050.000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1.230.000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Item 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916.000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1.04.6000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1.300.000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8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slide with table and text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/>
              <a:t>This is an example of 16,5pt text with single line spacing. Tota neglegentur consectetuer </a:t>
            </a:r>
            <a:r>
              <a:rPr lang="it-IT"/>
              <a:t>pri ne, wisi iisque delicata in mel.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9" name="Tijdelijke aanduiding voor tabel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2202332"/>
              </p:ext>
            </p:extLst>
          </p:nvPr>
        </p:nvGraphicFramePr>
        <p:xfrm>
          <a:off x="755650" y="1079500"/>
          <a:ext cx="7559676" cy="1219200"/>
        </p:xfrm>
        <a:graphic>
          <a:graphicData uri="http://schemas.openxmlformats.org/drawingml/2006/table">
            <a:tbl>
              <a:tblPr firstRow="1" bandRow="1"/>
              <a:tblGrid>
                <a:gridCol w="125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1.055.000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1.200.000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1.330.000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</a:t>
                      </a:r>
                      <a:r>
                        <a:rPr lang="en-GB" sz="14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1.105.000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1.045.000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1.050.000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1.230.000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Item 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916.000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1.116.000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1.04.6000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1.120.000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1.300.000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7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Line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graphicFrame>
        <p:nvGraphicFramePr>
          <p:cNvPr id="9" name="Tijdelijke aanduiding voor grafiek 8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345674656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91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Pie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9" name="Tijdelijke aanduiding voor grafiek 8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72829185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861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 of a title in the middle</a:t>
            </a:r>
            <a:endParaRPr lang="en-GB" dirty="0"/>
          </a:p>
        </p:txBody>
      </p:sp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 or date</a:t>
            </a:r>
            <a:endParaRPr lang="en-GB" dirty="0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Name, Function</a:t>
            </a:r>
            <a:endParaRPr lang="en-GB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Department, Sub department or Capacity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67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Column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  <p:graphicFrame>
        <p:nvGraphicFramePr>
          <p:cNvPr id="10" name="Tijdelijke aanduiding voor grafiek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297647934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0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chart - Column</a:t>
            </a:r>
            <a:endParaRPr lang="en-GB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6" name="Tijdelijke aanduiding voor grafiek 7"/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563285521"/>
              </p:ext>
            </p:extLst>
          </p:nvPr>
        </p:nvGraphicFramePr>
        <p:xfrm>
          <a:off x="755650" y="1079500"/>
          <a:ext cx="7559675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915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 of a title at the bottom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Subtitle or date</a:t>
            </a:r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Name, Function</a:t>
            </a:r>
            <a:endParaRPr lang="en-GB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Department, Sub department or Capacity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is an example of a 27pt headline with 27pt line spacing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This is an example of 19,5pt text with single line spacing. Lorem ipsum is a pseudo-Latin text to emphasise design elements over content.</a:t>
            </a:r>
          </a:p>
          <a:p>
            <a:endParaRPr lang="en-GB"/>
          </a:p>
          <a:p>
            <a:pPr lvl="1"/>
            <a:r>
              <a:rPr lang="en-GB"/>
              <a:t>This is an example of 16,5pt text with single line spacing. Tota neglegentur consectetuer pri ne, wisi iisque delicata in mel.</a:t>
            </a:r>
          </a:p>
          <a:p>
            <a:pPr lvl="1"/>
            <a:endParaRPr lang="en-GB"/>
          </a:p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16" name="Tijdelijke aanduiding voor inhoud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</a:p>
          <a:p>
            <a:r>
              <a:rPr lang="en-US"/>
              <a:t>with single line spacing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17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 dirty="0"/>
              <a:t>Example of an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</a:t>
            </a:r>
            <a:r>
              <a:rPr lang="en-GB" dirty="0" err="1"/>
              <a:t>nobis</a:t>
            </a:r>
            <a:r>
              <a:rPr lang="en-GB" dirty="0"/>
              <a:t>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  <a:p>
            <a:pPr lvl="2"/>
            <a:r>
              <a:rPr lang="en-GB" dirty="0"/>
              <a:t>Example of a second enumeration. </a:t>
            </a:r>
            <a:r>
              <a:rPr lang="en-GB" dirty="0" err="1"/>
              <a:t>Nec</a:t>
            </a:r>
            <a:r>
              <a:rPr lang="en-GB" dirty="0"/>
              <a:t> minimum </a:t>
            </a:r>
            <a:r>
              <a:rPr lang="en-GB" dirty="0" err="1"/>
              <a:t>expetendis</a:t>
            </a:r>
            <a:r>
              <a:rPr lang="en-GB" dirty="0"/>
              <a:t> no, </a:t>
            </a:r>
            <a:r>
              <a:rPr lang="en-GB" dirty="0" err="1"/>
              <a:t>nobis</a:t>
            </a:r>
            <a:r>
              <a:rPr lang="en-GB" dirty="0"/>
              <a:t> </a:t>
            </a:r>
            <a:r>
              <a:rPr lang="en-GB" dirty="0" err="1"/>
              <a:t>legimus</a:t>
            </a:r>
            <a:r>
              <a:rPr lang="en-GB" dirty="0"/>
              <a:t> </a:t>
            </a:r>
            <a:r>
              <a:rPr lang="en-GB" dirty="0" err="1"/>
              <a:t>eloquentiam</a:t>
            </a:r>
            <a:r>
              <a:rPr lang="en-GB" dirty="0"/>
              <a:t> has ea. Sit et </a:t>
            </a:r>
            <a:r>
              <a:rPr lang="en-GB" dirty="0" err="1"/>
              <a:t>cibo</a:t>
            </a:r>
            <a:r>
              <a:rPr lang="en-GB" dirty="0"/>
              <a:t> </a:t>
            </a:r>
            <a:r>
              <a:rPr lang="en-GB" dirty="0" err="1"/>
              <a:t>vidisse</a:t>
            </a:r>
            <a:r>
              <a:rPr lang="en-GB" dirty="0"/>
              <a:t> </a:t>
            </a:r>
            <a:r>
              <a:rPr lang="en-GB" dirty="0" err="1"/>
              <a:t>expetenda</a:t>
            </a:r>
            <a:r>
              <a:rPr lang="en-GB" dirty="0"/>
              <a:t>, maiorum </a:t>
            </a:r>
            <a:r>
              <a:rPr lang="en-GB" dirty="0" err="1"/>
              <a:t>menandri</a:t>
            </a:r>
            <a:r>
              <a:rPr lang="en-GB" dirty="0"/>
              <a:t> </a:t>
            </a:r>
            <a:r>
              <a:rPr lang="en-GB" dirty="0" err="1"/>
              <a:t>quaerendum</a:t>
            </a:r>
            <a:r>
              <a:rPr lang="en-GB" dirty="0"/>
              <a:t> an duo.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49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r="18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91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example of 19,5pt text</a:t>
            </a:r>
            <a:br>
              <a:rPr lang="en-US"/>
            </a:br>
            <a:r>
              <a:rPr lang="en-US"/>
              <a:t>with single line spacing</a:t>
            </a:r>
            <a:endParaRPr lang="en-GB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en-GB"/>
              <a:t>Example of an enumeration. Nec minimum expetendis no, nobis legimus eloquentiam has ea. Sit et cibo vidisse expetenda, maiorum menandri quaerendum an duo.</a:t>
            </a:r>
          </a:p>
          <a:p>
            <a:pPr lvl="2"/>
            <a:r>
              <a:rPr lang="en-GB"/>
              <a:t>Example of a second enumeration. Nec minimum expetendis no, nobis legimus eloquentiam has ea. Sit et cibo vidisse expetenda, maiorum menandri quaerendum an duo.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Tijdelijke aanduiding voor afbeelding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7" r="28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9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3</TotalTime>
  <Words>1178</Words>
  <Application>Microsoft Macintosh PowerPoint</Application>
  <PresentationFormat>Diavoorstelling (16:9)</PresentationFormat>
  <Paragraphs>160</Paragraphs>
  <Slides>21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4" baseType="lpstr">
      <vt:lpstr>Arial</vt:lpstr>
      <vt:lpstr>Calibri</vt:lpstr>
      <vt:lpstr>Kantoorthema</vt:lpstr>
      <vt:lpstr>Example of a title at the top</vt:lpstr>
      <vt:lpstr>Example of a title in the middle</vt:lpstr>
      <vt:lpstr>Example of a title at the bottom</vt:lpstr>
      <vt:lpstr>This is an example of a 27pt headline with 27pt line spacing</vt:lpstr>
      <vt:lpstr>This is an example of 19,5pt text with single line spacing</vt:lpstr>
      <vt:lpstr>This is an example of 19,5pt text with single line spacing</vt:lpstr>
      <vt:lpstr>PowerPoint-presentatie</vt:lpstr>
      <vt:lpstr>This is an example of 19,5pt text with single line spacing</vt:lpstr>
      <vt:lpstr>This is an example of 19,5pt text with single line spacing</vt:lpstr>
      <vt:lpstr>This is a 27pt headline with 27pt line spacing</vt:lpstr>
      <vt:lpstr>A 27pt headline on a slide with three images</vt:lpstr>
      <vt:lpstr>This is an example of a white headline on a full screen, dark image</vt:lpstr>
      <vt:lpstr>This is an example of a black headline on a full screen, light image</vt:lpstr>
      <vt:lpstr>This is an example of a black headline on a white background</vt:lpstr>
      <vt:lpstr>This is an example of a 27pt headline with a 27pt line spacing</vt:lpstr>
      <vt:lpstr>Sample slide with table and text</vt:lpstr>
      <vt:lpstr>Sample slide with table and text</vt:lpstr>
      <vt:lpstr>Example chart - Line</vt:lpstr>
      <vt:lpstr>Example chart - Pie</vt:lpstr>
      <vt:lpstr>Example chart - Column</vt:lpstr>
      <vt:lpstr>Example chart - Column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Microsoft Office User</cp:lastModifiedBy>
  <cp:revision>2</cp:revision>
  <dcterms:created xsi:type="dcterms:W3CDTF">2019-11-27T15:26:32Z</dcterms:created>
  <dcterms:modified xsi:type="dcterms:W3CDTF">2019-11-27T15:46:04Z</dcterms:modified>
</cp:coreProperties>
</file>